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Default Extension="jpg" ContentType="image/jpg"/>
  <Override PartName="/ppt/slides/slide1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</p:sldIdLst>
  <p:sldSz cx="13398500" cy="20104100"/>
  <p:notesSz cx="13398500" cy="201041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004887" y="6232271"/>
            <a:ext cx="11388725" cy="422186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009775" y="11258296"/>
            <a:ext cx="9378950" cy="50260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69925" y="4623943"/>
            <a:ext cx="5828347" cy="1326870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900227" y="4623943"/>
            <a:ext cx="5828347" cy="1326870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Relationship Id="rId8" Type="http://schemas.openxmlformats.org/officeDocument/2006/relationships/image" Target="../media/image2.jpg"/><Relationship Id="rId9" Type="http://schemas.openxmlformats.org/officeDocument/2006/relationships/image" Target="../media/image3.png"/><Relationship Id="rId10" Type="http://schemas.openxmlformats.org/officeDocument/2006/relationships/image" Target="../media/image4.png"/><Relationship Id="rId11" Type="http://schemas.openxmlformats.org/officeDocument/2006/relationships/image" Target="../media/image5.pn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572160" y="529608"/>
            <a:ext cx="6096103" cy="148948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bg object 17"/>
          <p:cNvSpPr/>
          <p:nvPr/>
        </p:nvSpPr>
        <p:spPr>
          <a:xfrm>
            <a:off x="8868955" y="1476267"/>
            <a:ext cx="3921897" cy="57688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bg object 18"/>
          <p:cNvSpPr/>
          <p:nvPr/>
        </p:nvSpPr>
        <p:spPr>
          <a:xfrm>
            <a:off x="7245805" y="859201"/>
            <a:ext cx="947571" cy="12860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bg object 19"/>
          <p:cNvSpPr/>
          <p:nvPr/>
        </p:nvSpPr>
        <p:spPr>
          <a:xfrm>
            <a:off x="8472699" y="386799"/>
            <a:ext cx="4401377" cy="94950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bg object 20"/>
          <p:cNvSpPr/>
          <p:nvPr/>
        </p:nvSpPr>
        <p:spPr>
          <a:xfrm>
            <a:off x="9410859" y="19466845"/>
            <a:ext cx="3575751" cy="40254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bg object 21"/>
          <p:cNvSpPr/>
          <p:nvPr/>
        </p:nvSpPr>
        <p:spPr>
          <a:xfrm>
            <a:off x="444488" y="19473304"/>
            <a:ext cx="12339320" cy="32384"/>
          </a:xfrm>
          <a:custGeom>
            <a:avLst/>
            <a:gdLst/>
            <a:ahLst/>
            <a:cxnLst/>
            <a:rect l="l" t="t" r="r" b="b"/>
            <a:pathLst>
              <a:path w="12339320" h="32384">
                <a:moveTo>
                  <a:pt x="12338799" y="0"/>
                </a:moveTo>
                <a:lnTo>
                  <a:pt x="0" y="0"/>
                </a:lnTo>
                <a:lnTo>
                  <a:pt x="0" y="32155"/>
                </a:lnTo>
                <a:lnTo>
                  <a:pt x="12338799" y="32155"/>
                </a:lnTo>
                <a:lnTo>
                  <a:pt x="12338799" y="0"/>
                </a:lnTo>
                <a:close/>
              </a:path>
            </a:pathLst>
          </a:custGeom>
          <a:solidFill>
            <a:srgbClr val="4193D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bg object 22"/>
          <p:cNvSpPr/>
          <p:nvPr/>
        </p:nvSpPr>
        <p:spPr>
          <a:xfrm>
            <a:off x="444488" y="2192177"/>
            <a:ext cx="12509500" cy="14604"/>
          </a:xfrm>
          <a:custGeom>
            <a:avLst/>
            <a:gdLst/>
            <a:ahLst/>
            <a:cxnLst/>
            <a:rect l="l" t="t" r="r" b="b"/>
            <a:pathLst>
              <a:path w="12509500" h="14605">
                <a:moveTo>
                  <a:pt x="12509028" y="0"/>
                </a:moveTo>
                <a:lnTo>
                  <a:pt x="0" y="0"/>
                </a:lnTo>
                <a:lnTo>
                  <a:pt x="0" y="14185"/>
                </a:lnTo>
                <a:lnTo>
                  <a:pt x="12509028" y="14185"/>
                </a:lnTo>
                <a:lnTo>
                  <a:pt x="12509028" y="0"/>
                </a:lnTo>
                <a:close/>
              </a:path>
            </a:pathLst>
          </a:custGeom>
          <a:solidFill>
            <a:srgbClr val="4193D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69925" y="804164"/>
            <a:ext cx="12058650" cy="321665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69925" y="4623943"/>
            <a:ext cx="12058650" cy="1326870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555490" y="18696814"/>
            <a:ext cx="4287520" cy="10052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69925" y="18696814"/>
            <a:ext cx="3081655" cy="10052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9646920" y="18696814"/>
            <a:ext cx="3081655" cy="10052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mailto:correoelectronico@up.ac.pa" TargetMode="External"/><Relationship Id="rId3" Type="http://schemas.openxmlformats.org/officeDocument/2006/relationships/hyperlink" Target="http://www.unesco.cl/medios/biblioteca/" TargetMode="External"/><Relationship Id="rId4" Type="http://schemas.openxmlformats.org/officeDocument/2006/relationships/image" Target="../media/image6.jpg"/><Relationship Id="rId5" Type="http://schemas.openxmlformats.org/officeDocument/2006/relationships/image" Target="../media/image7.jpg"/><Relationship Id="rId6" Type="http://schemas.openxmlformats.org/officeDocument/2006/relationships/image" Target="../media/image8.jpg"/><Relationship Id="rId7" Type="http://schemas.openxmlformats.org/officeDocument/2006/relationships/image" Target="../media/image9.jp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41663" y="2270439"/>
            <a:ext cx="11308080" cy="7291705"/>
          </a:xfrm>
          <a:prstGeom prst="rect">
            <a:avLst/>
          </a:prstGeom>
        </p:spPr>
        <p:txBody>
          <a:bodyPr wrap="square" lIns="0" tIns="74930" rIns="0" bIns="0" rtlCol="0" vert="horz">
            <a:spAutoFit/>
          </a:bodyPr>
          <a:lstStyle/>
          <a:p>
            <a:pPr marL="170180">
              <a:lnSpc>
                <a:spcPct val="100000"/>
              </a:lnSpc>
              <a:spcBef>
                <a:spcPts val="590"/>
              </a:spcBef>
            </a:pPr>
            <a:r>
              <a:rPr dirty="0" sz="1550" spc="-5" b="1">
                <a:latin typeface="Arial"/>
                <a:cs typeface="Arial"/>
              </a:rPr>
              <a:t>Área temática </a:t>
            </a:r>
            <a:r>
              <a:rPr dirty="0" sz="1550" spc="-5">
                <a:latin typeface="Arial"/>
                <a:cs typeface="Arial"/>
              </a:rPr>
              <a:t>Arial 25 PRODUCCIÓN Y PROTECCIÓN DE</a:t>
            </a:r>
            <a:r>
              <a:rPr dirty="0" sz="1550" spc="65">
                <a:latin typeface="Arial"/>
                <a:cs typeface="Arial"/>
              </a:rPr>
              <a:t> </a:t>
            </a:r>
            <a:r>
              <a:rPr dirty="0" sz="1550" spc="-5">
                <a:latin typeface="Arial"/>
                <a:cs typeface="Arial"/>
              </a:rPr>
              <a:t>CULTIVOS</a:t>
            </a:r>
            <a:endParaRPr sz="1550">
              <a:latin typeface="Arial"/>
              <a:cs typeface="Arial"/>
            </a:endParaRPr>
          </a:p>
          <a:p>
            <a:pPr marL="170180">
              <a:lnSpc>
                <a:spcPct val="100000"/>
              </a:lnSpc>
              <a:spcBef>
                <a:spcPts val="495"/>
              </a:spcBef>
            </a:pPr>
            <a:r>
              <a:rPr dirty="0" sz="1550" spc="-5" b="1">
                <a:latin typeface="Arial"/>
                <a:cs typeface="Arial"/>
              </a:rPr>
              <a:t>Palabras </a:t>
            </a:r>
            <a:r>
              <a:rPr dirty="0" sz="1550" b="1">
                <a:latin typeface="Arial"/>
                <a:cs typeface="Arial"/>
              </a:rPr>
              <a:t>clave. </a:t>
            </a:r>
            <a:r>
              <a:rPr dirty="0" sz="1550" spc="-5">
                <a:latin typeface="Arial"/>
                <a:cs typeface="Arial"/>
              </a:rPr>
              <a:t>Arial 25</a:t>
            </a:r>
            <a:r>
              <a:rPr dirty="0" sz="1550" spc="-5" b="1">
                <a:latin typeface="Arial"/>
                <a:cs typeface="Arial"/>
              </a:rPr>
              <a:t>, </a:t>
            </a:r>
            <a:r>
              <a:rPr dirty="0" sz="1550" spc="-5">
                <a:latin typeface="Arial"/>
                <a:cs typeface="Arial"/>
              </a:rPr>
              <a:t>agua, bienestar, comportamiento, estrés,</a:t>
            </a:r>
            <a:r>
              <a:rPr dirty="0" sz="1550" spc="55">
                <a:latin typeface="Arial"/>
                <a:cs typeface="Arial"/>
              </a:rPr>
              <a:t> </a:t>
            </a:r>
            <a:r>
              <a:rPr dirty="0" sz="1550">
                <a:latin typeface="Arial"/>
                <a:cs typeface="Arial"/>
              </a:rPr>
              <a:t>salud.</a:t>
            </a:r>
            <a:endParaRPr sz="155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700">
              <a:latin typeface="Arial"/>
              <a:cs typeface="Arial"/>
            </a:endParaRPr>
          </a:p>
          <a:p>
            <a:pPr marL="3754754" marR="2261235" indent="-1648460">
              <a:lnSpc>
                <a:spcPct val="101000"/>
              </a:lnSpc>
              <a:spcBef>
                <a:spcPts val="1005"/>
              </a:spcBef>
            </a:pPr>
            <a:r>
              <a:rPr dirty="0" sz="2150" spc="5" b="1">
                <a:latin typeface="Arial"/>
                <a:cs typeface="Arial"/>
              </a:rPr>
              <a:t>Letra </a:t>
            </a:r>
            <a:r>
              <a:rPr dirty="0" sz="2150" spc="10" b="1" i="1">
                <a:latin typeface="Arial"/>
                <a:cs typeface="Arial"/>
              </a:rPr>
              <a:t>Arial </a:t>
            </a:r>
            <a:r>
              <a:rPr dirty="0" sz="2150" spc="10" b="1">
                <a:latin typeface="Arial"/>
                <a:cs typeface="Arial"/>
              </a:rPr>
              <a:t>para los </a:t>
            </a:r>
            <a:r>
              <a:rPr dirty="0" sz="2150" spc="5" b="1">
                <a:latin typeface="Arial"/>
                <a:cs typeface="Arial"/>
              </a:rPr>
              <a:t>textos, título </a:t>
            </a:r>
            <a:r>
              <a:rPr dirty="0" sz="2150" spc="10" b="1">
                <a:latin typeface="Arial"/>
                <a:cs typeface="Arial"/>
              </a:rPr>
              <a:t>centrado en </a:t>
            </a:r>
            <a:r>
              <a:rPr dirty="0" sz="2150" spc="5" b="1">
                <a:latin typeface="Arial"/>
                <a:cs typeface="Arial"/>
              </a:rPr>
              <a:t>negrita,  </a:t>
            </a:r>
            <a:r>
              <a:rPr dirty="0" sz="2150" spc="15" b="1">
                <a:latin typeface="Arial"/>
                <a:cs typeface="Arial"/>
              </a:rPr>
              <a:t>no más </a:t>
            </a:r>
            <a:r>
              <a:rPr dirty="0" sz="2150" spc="10" b="1">
                <a:latin typeface="Arial"/>
                <a:cs typeface="Arial"/>
              </a:rPr>
              <a:t>de catorce</a:t>
            </a:r>
            <a:r>
              <a:rPr dirty="0" sz="2150" spc="-35" b="1">
                <a:latin typeface="Arial"/>
                <a:cs typeface="Arial"/>
              </a:rPr>
              <a:t> </a:t>
            </a:r>
            <a:r>
              <a:rPr dirty="0" sz="2150" spc="10" b="1">
                <a:latin typeface="Arial"/>
                <a:cs typeface="Arial"/>
              </a:rPr>
              <a:t>palabras</a:t>
            </a:r>
            <a:endParaRPr sz="2150">
              <a:latin typeface="Arial"/>
              <a:cs typeface="Arial"/>
            </a:endParaRPr>
          </a:p>
          <a:p>
            <a:pPr marL="2562225">
              <a:lnSpc>
                <a:spcPct val="100000"/>
              </a:lnSpc>
              <a:spcBef>
                <a:spcPts val="1200"/>
              </a:spcBef>
            </a:pPr>
            <a:r>
              <a:rPr dirty="0" sz="1250" spc="-5" b="1">
                <a:latin typeface="Arial"/>
                <a:cs typeface="Arial"/>
              </a:rPr>
              <a:t>Nombre A. Apellido</a:t>
            </a:r>
            <a:r>
              <a:rPr dirty="0" baseline="27777" sz="1200" spc="-7" b="1">
                <a:latin typeface="Arial"/>
                <a:cs typeface="Arial"/>
              </a:rPr>
              <a:t>1</a:t>
            </a:r>
            <a:r>
              <a:rPr dirty="0" sz="1250" spc="-5">
                <a:latin typeface="Arial"/>
                <a:cs typeface="Arial"/>
              </a:rPr>
              <a:t>, Nombre Apellido</a:t>
            </a:r>
            <a:r>
              <a:rPr dirty="0" baseline="27777" sz="1200" spc="-7">
                <a:latin typeface="Arial"/>
                <a:cs typeface="Arial"/>
              </a:rPr>
              <a:t>2</a:t>
            </a:r>
            <a:r>
              <a:rPr dirty="0" sz="1250" spc="-5">
                <a:latin typeface="Arial"/>
                <a:cs typeface="Arial"/>
              </a:rPr>
              <a:t>, Nombre Apellido</a:t>
            </a:r>
            <a:r>
              <a:rPr dirty="0" baseline="27777" sz="1200" spc="-7">
                <a:latin typeface="Arial"/>
                <a:cs typeface="Arial"/>
              </a:rPr>
              <a:t>3</a:t>
            </a:r>
            <a:r>
              <a:rPr dirty="0" sz="1250" spc="-5">
                <a:latin typeface="Arial"/>
                <a:cs typeface="Arial"/>
              </a:rPr>
              <a:t>, Nombre Apellido</a:t>
            </a:r>
            <a:r>
              <a:rPr dirty="0" baseline="27777" sz="1200" spc="-7">
                <a:latin typeface="Arial"/>
                <a:cs typeface="Arial"/>
              </a:rPr>
              <a:t>4 </a:t>
            </a:r>
            <a:r>
              <a:rPr dirty="0" sz="1250" spc="-5">
                <a:latin typeface="Arial"/>
                <a:cs typeface="Arial"/>
              </a:rPr>
              <a:t>Arial</a:t>
            </a:r>
            <a:r>
              <a:rPr dirty="0" sz="1250" spc="-80">
                <a:latin typeface="Arial"/>
                <a:cs typeface="Arial"/>
              </a:rPr>
              <a:t> </a:t>
            </a:r>
            <a:r>
              <a:rPr dirty="0" sz="1250" spc="-5">
                <a:latin typeface="Arial"/>
                <a:cs typeface="Arial"/>
              </a:rPr>
              <a:t>20</a:t>
            </a:r>
            <a:endParaRPr sz="1250">
              <a:latin typeface="Arial"/>
              <a:cs typeface="Arial"/>
            </a:endParaRPr>
          </a:p>
          <a:p>
            <a:pPr marL="877569">
              <a:lnSpc>
                <a:spcPts val="1495"/>
              </a:lnSpc>
              <a:spcBef>
                <a:spcPts val="110"/>
              </a:spcBef>
            </a:pPr>
            <a:r>
              <a:rPr dirty="0" baseline="27777" sz="1200" spc="-7">
                <a:latin typeface="Arial"/>
                <a:cs typeface="Arial"/>
              </a:rPr>
              <a:t>1</a:t>
            </a:r>
            <a:r>
              <a:rPr dirty="0" sz="1250" spc="-5">
                <a:latin typeface="Arial"/>
                <a:cs typeface="Arial"/>
              </a:rPr>
              <a:t>Ing. Agrónomo Zootecnista, Departamento de Zootecnia, Facultad de Ciencias Agropecuarias, Universidad de</a:t>
            </a:r>
            <a:r>
              <a:rPr dirty="0" sz="1250" spc="-195">
                <a:latin typeface="Arial"/>
                <a:cs typeface="Arial"/>
              </a:rPr>
              <a:t> </a:t>
            </a:r>
            <a:r>
              <a:rPr dirty="0" sz="1250" spc="-5">
                <a:latin typeface="Arial"/>
                <a:cs typeface="Arial"/>
              </a:rPr>
              <a:t>Panamá.</a:t>
            </a:r>
            <a:endParaRPr sz="1250">
              <a:latin typeface="Arial"/>
              <a:cs typeface="Arial"/>
            </a:endParaRPr>
          </a:p>
          <a:p>
            <a:pPr marL="877569">
              <a:lnSpc>
                <a:spcPts val="1490"/>
              </a:lnSpc>
            </a:pPr>
            <a:r>
              <a:rPr dirty="0" baseline="27777" sz="1200" spc="-7">
                <a:latin typeface="Arial"/>
                <a:cs typeface="Arial"/>
              </a:rPr>
              <a:t>2</a:t>
            </a:r>
            <a:r>
              <a:rPr dirty="0" sz="1250" spc="-5">
                <a:latin typeface="Arial"/>
                <a:cs typeface="Arial"/>
              </a:rPr>
              <a:t>Ph.D., Ing. Agraria y Alimentaria, Departamento de Protección Vegetal, Facultad de Ciencias Agropecuarias, Universidad de</a:t>
            </a:r>
            <a:r>
              <a:rPr dirty="0" sz="1250" spc="-170">
                <a:latin typeface="Arial"/>
                <a:cs typeface="Arial"/>
              </a:rPr>
              <a:t> </a:t>
            </a:r>
            <a:r>
              <a:rPr dirty="0" sz="1250" spc="-5">
                <a:latin typeface="Arial"/>
                <a:cs typeface="Arial"/>
              </a:rPr>
              <a:t>Panamá.</a:t>
            </a:r>
            <a:endParaRPr sz="1250">
              <a:latin typeface="Arial"/>
              <a:cs typeface="Arial"/>
            </a:endParaRPr>
          </a:p>
          <a:p>
            <a:pPr marL="877569">
              <a:lnSpc>
                <a:spcPts val="1490"/>
              </a:lnSpc>
            </a:pPr>
            <a:r>
              <a:rPr dirty="0" baseline="27777" sz="1200" spc="-7">
                <a:latin typeface="Arial"/>
                <a:cs typeface="Arial"/>
              </a:rPr>
              <a:t>3</a:t>
            </a:r>
            <a:r>
              <a:rPr dirty="0" sz="1250" spc="-5">
                <a:latin typeface="Arial"/>
                <a:cs typeface="Arial"/>
              </a:rPr>
              <a:t>MSc., Ciencia Animal, Departamento de Zootecnia, Facultad de Ciencias Agropecuarias, Universidad de</a:t>
            </a:r>
            <a:r>
              <a:rPr dirty="0" sz="1250" spc="-150">
                <a:latin typeface="Arial"/>
                <a:cs typeface="Arial"/>
              </a:rPr>
              <a:t> </a:t>
            </a:r>
            <a:r>
              <a:rPr dirty="0" sz="1250" spc="-5">
                <a:latin typeface="Arial"/>
                <a:cs typeface="Arial"/>
              </a:rPr>
              <a:t>Panamá.</a:t>
            </a:r>
            <a:endParaRPr sz="1250">
              <a:latin typeface="Arial"/>
              <a:cs typeface="Arial"/>
            </a:endParaRPr>
          </a:p>
          <a:p>
            <a:pPr marL="877569">
              <a:lnSpc>
                <a:spcPts val="1495"/>
              </a:lnSpc>
            </a:pPr>
            <a:r>
              <a:rPr dirty="0" baseline="27777" sz="1200" spc="-7">
                <a:latin typeface="Arial"/>
                <a:cs typeface="Arial"/>
              </a:rPr>
              <a:t>4</a:t>
            </a:r>
            <a:r>
              <a:rPr dirty="0" sz="1250" spc="-5">
                <a:latin typeface="Arial"/>
                <a:cs typeface="Arial"/>
              </a:rPr>
              <a:t>Ph.D., Acuicultura, Departamento de Zootecnia, Facultad de Ciencias Agropecuarias, Universidad de</a:t>
            </a:r>
            <a:r>
              <a:rPr dirty="0" sz="1250" spc="-170">
                <a:latin typeface="Arial"/>
                <a:cs typeface="Arial"/>
              </a:rPr>
              <a:t> </a:t>
            </a:r>
            <a:r>
              <a:rPr dirty="0" sz="1250" spc="-5">
                <a:latin typeface="Arial"/>
                <a:cs typeface="Arial"/>
              </a:rPr>
              <a:t>Panamá.</a:t>
            </a:r>
            <a:endParaRPr sz="1250">
              <a:latin typeface="Arial"/>
              <a:cs typeface="Arial"/>
            </a:endParaRPr>
          </a:p>
          <a:p>
            <a:pPr marL="877569">
              <a:lnSpc>
                <a:spcPct val="100000"/>
              </a:lnSpc>
              <a:spcBef>
                <a:spcPts val="489"/>
              </a:spcBef>
            </a:pPr>
            <a:r>
              <a:rPr dirty="0" sz="1250" spc="-5">
                <a:latin typeface="Arial"/>
                <a:cs typeface="Arial"/>
              </a:rPr>
              <a:t>*</a:t>
            </a:r>
            <a:r>
              <a:rPr dirty="0" sz="1250" spc="-2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u="sng" sz="1250" spc="-5">
                <a:solidFill>
                  <a:srgbClr val="0000FF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  <a:hlinkClick r:id="rId2"/>
              </a:rPr>
              <a:t>correoelectronico@up.ac.pa</a:t>
            </a:r>
            <a:endParaRPr sz="12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350">
              <a:latin typeface="Arial"/>
              <a:cs typeface="Arial"/>
            </a:endParaRPr>
          </a:p>
          <a:p>
            <a:pPr marL="57785">
              <a:lnSpc>
                <a:spcPct val="100000"/>
              </a:lnSpc>
              <a:spcBef>
                <a:spcPts val="5"/>
              </a:spcBef>
            </a:pPr>
            <a:r>
              <a:rPr dirty="0" sz="1400" spc="15" b="1">
                <a:latin typeface="Arial"/>
                <a:cs typeface="Arial"/>
              </a:rPr>
              <a:t>Resumen</a:t>
            </a:r>
            <a:endParaRPr sz="1400">
              <a:latin typeface="Arial"/>
              <a:cs typeface="Arial"/>
            </a:endParaRPr>
          </a:p>
          <a:p>
            <a:pPr algn="just" marL="57785" marR="43180">
              <a:lnSpc>
                <a:spcPct val="101899"/>
              </a:lnSpc>
              <a:spcBef>
                <a:spcPts val="500"/>
              </a:spcBef>
            </a:pPr>
            <a:r>
              <a:rPr dirty="0" sz="1400" spc="10" b="1">
                <a:latin typeface="Arial"/>
                <a:cs typeface="Arial"/>
              </a:rPr>
              <a:t>Introducción: </a:t>
            </a:r>
            <a:r>
              <a:rPr dirty="0" sz="1400" spc="10">
                <a:latin typeface="Arial"/>
                <a:cs typeface="Arial"/>
              </a:rPr>
              <a:t>Arial </a:t>
            </a:r>
            <a:r>
              <a:rPr dirty="0" sz="1400" spc="15">
                <a:latin typeface="Arial"/>
                <a:cs typeface="Arial"/>
              </a:rPr>
              <a:t>23 </a:t>
            </a:r>
            <a:r>
              <a:rPr dirty="0" sz="1400" spc="10">
                <a:latin typeface="Arial"/>
                <a:cs typeface="Arial"/>
              </a:rPr>
              <a:t>lorem ipsum dolor </a:t>
            </a:r>
            <a:r>
              <a:rPr dirty="0" sz="1400" spc="5">
                <a:latin typeface="Arial"/>
                <a:cs typeface="Arial"/>
              </a:rPr>
              <a:t>sit </a:t>
            </a:r>
            <a:r>
              <a:rPr dirty="0" sz="1400" spc="10">
                <a:latin typeface="Arial"/>
                <a:cs typeface="Arial"/>
              </a:rPr>
              <a:t>amet, consectetur adipiscing </a:t>
            </a:r>
            <a:r>
              <a:rPr dirty="0" sz="1400" spc="5">
                <a:latin typeface="Arial"/>
                <a:cs typeface="Arial"/>
              </a:rPr>
              <a:t>elit, sed </a:t>
            </a:r>
            <a:r>
              <a:rPr dirty="0" sz="1400" spc="15">
                <a:latin typeface="Arial"/>
                <a:cs typeface="Arial"/>
              </a:rPr>
              <a:t>do </a:t>
            </a:r>
            <a:r>
              <a:rPr dirty="0" sz="1400" spc="10">
                <a:latin typeface="Arial"/>
                <a:cs typeface="Arial"/>
              </a:rPr>
              <a:t>eiusmod tempor </a:t>
            </a:r>
            <a:r>
              <a:rPr dirty="0" sz="1400" spc="5">
                <a:latin typeface="Arial"/>
                <a:cs typeface="Arial"/>
              </a:rPr>
              <a:t>incididunt </a:t>
            </a:r>
            <a:r>
              <a:rPr dirty="0" sz="1400" spc="10">
                <a:latin typeface="Arial"/>
                <a:cs typeface="Arial"/>
              </a:rPr>
              <a:t>ut labore et dolore magna  </a:t>
            </a:r>
            <a:r>
              <a:rPr dirty="0" sz="1400" spc="5">
                <a:latin typeface="Arial"/>
                <a:cs typeface="Arial"/>
              </a:rPr>
              <a:t>aliqua. </a:t>
            </a:r>
            <a:r>
              <a:rPr dirty="0" sz="1400" spc="10">
                <a:latin typeface="Arial"/>
                <a:cs typeface="Arial"/>
              </a:rPr>
              <a:t>Ut enim ad minim veniam, quis </a:t>
            </a:r>
            <a:r>
              <a:rPr dirty="0" sz="1400" spc="5">
                <a:latin typeface="Arial"/>
                <a:cs typeface="Arial"/>
              </a:rPr>
              <a:t>nostrud exercitation </a:t>
            </a:r>
            <a:r>
              <a:rPr dirty="0" sz="1400" spc="10">
                <a:latin typeface="Arial"/>
                <a:cs typeface="Arial"/>
              </a:rPr>
              <a:t>ullamco laboris nisi ut </a:t>
            </a:r>
            <a:r>
              <a:rPr dirty="0" sz="1400" spc="5">
                <a:latin typeface="Arial"/>
                <a:cs typeface="Arial"/>
              </a:rPr>
              <a:t>aliquip </a:t>
            </a:r>
            <a:r>
              <a:rPr dirty="0" sz="1400" spc="10">
                <a:latin typeface="Arial"/>
                <a:cs typeface="Arial"/>
              </a:rPr>
              <a:t>ex </a:t>
            </a:r>
            <a:r>
              <a:rPr dirty="0" sz="1400" spc="15">
                <a:latin typeface="Arial"/>
                <a:cs typeface="Arial"/>
              </a:rPr>
              <a:t>ea </a:t>
            </a:r>
            <a:r>
              <a:rPr dirty="0" sz="1400" spc="10">
                <a:latin typeface="Arial"/>
                <a:cs typeface="Arial"/>
              </a:rPr>
              <a:t>commodo </a:t>
            </a:r>
            <a:r>
              <a:rPr dirty="0" sz="1400" spc="5">
                <a:latin typeface="Arial"/>
                <a:cs typeface="Arial"/>
              </a:rPr>
              <a:t>consequat.Lorem </a:t>
            </a:r>
            <a:r>
              <a:rPr dirty="0" sz="1400" spc="10">
                <a:latin typeface="Arial"/>
                <a:cs typeface="Arial"/>
              </a:rPr>
              <a:t>ipsum dolor </a:t>
            </a:r>
            <a:r>
              <a:rPr dirty="0" sz="1400" spc="5">
                <a:latin typeface="Arial"/>
                <a:cs typeface="Arial"/>
              </a:rPr>
              <a:t>sit  </a:t>
            </a:r>
            <a:r>
              <a:rPr dirty="0" sz="1400" spc="10">
                <a:latin typeface="Arial"/>
                <a:cs typeface="Arial"/>
              </a:rPr>
              <a:t>amet, </a:t>
            </a:r>
            <a:r>
              <a:rPr dirty="0" sz="1400" spc="5">
                <a:latin typeface="Arial"/>
                <a:cs typeface="Arial"/>
              </a:rPr>
              <a:t>consectetur adipiscing elit, </a:t>
            </a:r>
            <a:r>
              <a:rPr dirty="0" sz="1400" spc="15">
                <a:latin typeface="Arial"/>
                <a:cs typeface="Arial"/>
              </a:rPr>
              <a:t>sed do </a:t>
            </a:r>
            <a:r>
              <a:rPr dirty="0" sz="1400" spc="10">
                <a:latin typeface="Arial"/>
                <a:cs typeface="Arial"/>
              </a:rPr>
              <a:t>eiusmod tempor </a:t>
            </a:r>
            <a:r>
              <a:rPr dirty="0" sz="1400" spc="5">
                <a:latin typeface="Arial"/>
                <a:cs typeface="Arial"/>
              </a:rPr>
              <a:t>incididunt </a:t>
            </a:r>
            <a:r>
              <a:rPr dirty="0" sz="1400" spc="10">
                <a:latin typeface="Arial"/>
                <a:cs typeface="Arial"/>
              </a:rPr>
              <a:t>ut labore et dolore magna </a:t>
            </a:r>
            <a:r>
              <a:rPr dirty="0" sz="1400" spc="5">
                <a:latin typeface="Arial"/>
                <a:cs typeface="Arial"/>
              </a:rPr>
              <a:t>aliqua. </a:t>
            </a:r>
            <a:r>
              <a:rPr dirty="0" sz="1400" spc="10">
                <a:latin typeface="Arial"/>
                <a:cs typeface="Arial"/>
              </a:rPr>
              <a:t>Ut enim ad minim veniam, quis  nostrud exercitation ullamco laboris nisi ut aliquip </a:t>
            </a:r>
            <a:r>
              <a:rPr dirty="0" sz="1400" spc="15">
                <a:latin typeface="Arial"/>
                <a:cs typeface="Arial"/>
              </a:rPr>
              <a:t>ex ea commodo</a:t>
            </a:r>
            <a:r>
              <a:rPr dirty="0" sz="1400" spc="-200">
                <a:latin typeface="Arial"/>
                <a:cs typeface="Arial"/>
              </a:rPr>
              <a:t> </a:t>
            </a:r>
            <a:r>
              <a:rPr dirty="0" sz="1400" spc="10">
                <a:latin typeface="Arial"/>
                <a:cs typeface="Arial"/>
              </a:rPr>
              <a:t>consequat.</a:t>
            </a:r>
            <a:endParaRPr sz="1400">
              <a:latin typeface="Arial"/>
              <a:cs typeface="Arial"/>
            </a:endParaRPr>
          </a:p>
          <a:p>
            <a:pPr algn="just" marL="50800" marR="5496560">
              <a:lnSpc>
                <a:spcPct val="101899"/>
              </a:lnSpc>
              <a:spcBef>
                <a:spcPts val="1205"/>
              </a:spcBef>
            </a:pPr>
            <a:r>
              <a:rPr dirty="0" sz="1400" spc="10" b="1">
                <a:latin typeface="Arial"/>
                <a:cs typeface="Arial"/>
              </a:rPr>
              <a:t>Objetivo: </a:t>
            </a:r>
            <a:r>
              <a:rPr dirty="0" sz="1400" spc="10">
                <a:latin typeface="Arial"/>
                <a:cs typeface="Arial"/>
              </a:rPr>
              <a:t>Arial 23 Lorem ipsum dolor </a:t>
            </a:r>
            <a:r>
              <a:rPr dirty="0" sz="1400" spc="5">
                <a:latin typeface="Arial"/>
                <a:cs typeface="Arial"/>
              </a:rPr>
              <a:t>sit </a:t>
            </a:r>
            <a:r>
              <a:rPr dirty="0" sz="1400" spc="10">
                <a:latin typeface="Arial"/>
                <a:cs typeface="Arial"/>
              </a:rPr>
              <a:t>amet, consectetur </a:t>
            </a:r>
            <a:r>
              <a:rPr dirty="0" sz="1400" spc="5">
                <a:latin typeface="Arial"/>
                <a:cs typeface="Arial"/>
              </a:rPr>
              <a:t>adipiscing  elit, sed </a:t>
            </a:r>
            <a:r>
              <a:rPr dirty="0" sz="1400" spc="10">
                <a:latin typeface="Arial"/>
                <a:cs typeface="Arial"/>
              </a:rPr>
              <a:t>do eiusmod </a:t>
            </a:r>
            <a:r>
              <a:rPr dirty="0" sz="1400" spc="5">
                <a:latin typeface="Arial"/>
                <a:cs typeface="Arial"/>
              </a:rPr>
              <a:t>tempor </a:t>
            </a:r>
            <a:r>
              <a:rPr dirty="0" sz="1400" spc="10">
                <a:latin typeface="Arial"/>
                <a:cs typeface="Arial"/>
              </a:rPr>
              <a:t>incididunt ut labore et dolore magna aliqua.  Ut </a:t>
            </a:r>
            <a:r>
              <a:rPr dirty="0" sz="1400" spc="15">
                <a:latin typeface="Arial"/>
                <a:cs typeface="Arial"/>
              </a:rPr>
              <a:t>enim ad </a:t>
            </a:r>
            <a:r>
              <a:rPr dirty="0" sz="1400" spc="10">
                <a:latin typeface="Arial"/>
                <a:cs typeface="Arial"/>
              </a:rPr>
              <a:t>minim veniam, quis </a:t>
            </a:r>
            <a:r>
              <a:rPr dirty="0" sz="1400" spc="5">
                <a:latin typeface="Arial"/>
                <a:cs typeface="Arial"/>
              </a:rPr>
              <a:t>nostrud exercitation </a:t>
            </a:r>
            <a:r>
              <a:rPr dirty="0" sz="1400" spc="10">
                <a:latin typeface="Arial"/>
                <a:cs typeface="Arial"/>
              </a:rPr>
              <a:t>ullamco </a:t>
            </a:r>
            <a:r>
              <a:rPr dirty="0" sz="1400" spc="5">
                <a:latin typeface="Arial"/>
                <a:cs typeface="Arial"/>
              </a:rPr>
              <a:t>laboris nisi  </a:t>
            </a:r>
            <a:r>
              <a:rPr dirty="0" sz="1400" spc="10">
                <a:latin typeface="Arial"/>
                <a:cs typeface="Arial"/>
              </a:rPr>
              <a:t>ut </a:t>
            </a:r>
            <a:r>
              <a:rPr dirty="0" sz="1400" spc="5">
                <a:latin typeface="Arial"/>
                <a:cs typeface="Arial"/>
              </a:rPr>
              <a:t>aliquip </a:t>
            </a:r>
            <a:r>
              <a:rPr dirty="0" sz="1400" spc="15">
                <a:latin typeface="Arial"/>
                <a:cs typeface="Arial"/>
              </a:rPr>
              <a:t>ex </a:t>
            </a:r>
            <a:r>
              <a:rPr dirty="0" sz="1400" spc="10">
                <a:latin typeface="Arial"/>
                <a:cs typeface="Arial"/>
              </a:rPr>
              <a:t>ea commodo consequat.Lorem ipsum dolor </a:t>
            </a:r>
            <a:r>
              <a:rPr dirty="0" sz="1400" spc="5">
                <a:latin typeface="Arial"/>
                <a:cs typeface="Arial"/>
              </a:rPr>
              <a:t>sit </a:t>
            </a:r>
            <a:r>
              <a:rPr dirty="0" sz="1400" spc="10">
                <a:latin typeface="Arial"/>
                <a:cs typeface="Arial"/>
              </a:rPr>
              <a:t>amet,  consectetur adipiscing </a:t>
            </a:r>
            <a:r>
              <a:rPr dirty="0" sz="1400" spc="5">
                <a:latin typeface="Arial"/>
                <a:cs typeface="Arial"/>
              </a:rPr>
              <a:t>elit, </a:t>
            </a:r>
            <a:r>
              <a:rPr dirty="0" sz="1400" spc="10">
                <a:latin typeface="Arial"/>
                <a:cs typeface="Arial"/>
              </a:rPr>
              <a:t>sed do eiusmod tempor </a:t>
            </a:r>
            <a:r>
              <a:rPr dirty="0" sz="1400" spc="5">
                <a:latin typeface="Arial"/>
                <a:cs typeface="Arial"/>
              </a:rPr>
              <a:t>incididunt </a:t>
            </a:r>
            <a:r>
              <a:rPr dirty="0" sz="1400" spc="10">
                <a:latin typeface="Arial"/>
                <a:cs typeface="Arial"/>
              </a:rPr>
              <a:t>ut </a:t>
            </a:r>
            <a:r>
              <a:rPr dirty="0" sz="1400" spc="5">
                <a:latin typeface="Arial"/>
                <a:cs typeface="Arial"/>
              </a:rPr>
              <a:t>labore </a:t>
            </a:r>
            <a:r>
              <a:rPr dirty="0" sz="1400" spc="395">
                <a:latin typeface="Arial"/>
                <a:cs typeface="Arial"/>
              </a:rPr>
              <a:t> </a:t>
            </a:r>
            <a:r>
              <a:rPr dirty="0" sz="1400" spc="10">
                <a:latin typeface="Arial"/>
                <a:cs typeface="Arial"/>
              </a:rPr>
              <a:t>et dolore </a:t>
            </a:r>
            <a:r>
              <a:rPr dirty="0" sz="1400" spc="15">
                <a:latin typeface="Arial"/>
                <a:cs typeface="Arial"/>
              </a:rPr>
              <a:t>magna</a:t>
            </a:r>
            <a:r>
              <a:rPr dirty="0" sz="1400" spc="-70">
                <a:latin typeface="Arial"/>
                <a:cs typeface="Arial"/>
              </a:rPr>
              <a:t> </a:t>
            </a:r>
            <a:r>
              <a:rPr dirty="0" sz="1400" spc="10">
                <a:latin typeface="Arial"/>
                <a:cs typeface="Arial"/>
              </a:rPr>
              <a:t>aliqua.</a:t>
            </a:r>
            <a:endParaRPr sz="1400">
              <a:latin typeface="Arial"/>
              <a:cs typeface="Arial"/>
            </a:endParaRPr>
          </a:p>
          <a:p>
            <a:pPr algn="just" marL="50800" marR="5495925">
              <a:lnSpc>
                <a:spcPct val="101899"/>
              </a:lnSpc>
              <a:spcBef>
                <a:spcPts val="1190"/>
              </a:spcBef>
            </a:pPr>
            <a:r>
              <a:rPr dirty="0" sz="1400" spc="10" b="1">
                <a:latin typeface="Arial"/>
                <a:cs typeface="Arial"/>
              </a:rPr>
              <a:t>Materiales </a:t>
            </a:r>
            <a:r>
              <a:rPr dirty="0" sz="1400" spc="15" b="1">
                <a:latin typeface="Arial"/>
                <a:cs typeface="Arial"/>
              </a:rPr>
              <a:t>y </a:t>
            </a:r>
            <a:r>
              <a:rPr dirty="0" sz="1400" spc="10" b="1">
                <a:latin typeface="Arial"/>
                <a:cs typeface="Arial"/>
              </a:rPr>
              <a:t>métodos: </a:t>
            </a:r>
            <a:r>
              <a:rPr dirty="0" sz="1400" spc="10">
                <a:latin typeface="Arial"/>
                <a:cs typeface="Arial"/>
              </a:rPr>
              <a:t>Arial 23 Lorem ipsum dolor </a:t>
            </a:r>
            <a:r>
              <a:rPr dirty="0" sz="1400" spc="5">
                <a:latin typeface="Arial"/>
                <a:cs typeface="Arial"/>
              </a:rPr>
              <a:t>sit  </a:t>
            </a:r>
            <a:r>
              <a:rPr dirty="0" sz="1400" spc="10">
                <a:latin typeface="Arial"/>
                <a:cs typeface="Arial"/>
              </a:rPr>
              <a:t>amet,  consectetur adipiscing </a:t>
            </a:r>
            <a:r>
              <a:rPr dirty="0" sz="1400" spc="5">
                <a:latin typeface="Arial"/>
                <a:cs typeface="Arial"/>
              </a:rPr>
              <a:t>elit, </a:t>
            </a:r>
            <a:r>
              <a:rPr dirty="0" sz="1400" spc="10">
                <a:latin typeface="Arial"/>
                <a:cs typeface="Arial"/>
              </a:rPr>
              <a:t>sed do eiusmod tempor </a:t>
            </a:r>
            <a:r>
              <a:rPr dirty="0" sz="1400" spc="5">
                <a:latin typeface="Arial"/>
                <a:cs typeface="Arial"/>
              </a:rPr>
              <a:t>incididunt </a:t>
            </a:r>
            <a:r>
              <a:rPr dirty="0" sz="1400" spc="10">
                <a:latin typeface="Arial"/>
                <a:cs typeface="Arial"/>
              </a:rPr>
              <a:t>ut </a:t>
            </a:r>
            <a:r>
              <a:rPr dirty="0" sz="1400" spc="5">
                <a:latin typeface="Arial"/>
                <a:cs typeface="Arial"/>
              </a:rPr>
              <a:t>labore </a:t>
            </a:r>
            <a:r>
              <a:rPr dirty="0" sz="1400" spc="395">
                <a:latin typeface="Arial"/>
                <a:cs typeface="Arial"/>
              </a:rPr>
              <a:t> </a:t>
            </a:r>
            <a:r>
              <a:rPr dirty="0" sz="1400" spc="10">
                <a:latin typeface="Arial"/>
                <a:cs typeface="Arial"/>
              </a:rPr>
              <a:t>et dolore magna </a:t>
            </a:r>
            <a:r>
              <a:rPr dirty="0" sz="1400" spc="5">
                <a:latin typeface="Arial"/>
                <a:cs typeface="Arial"/>
              </a:rPr>
              <a:t>aliqua.  </a:t>
            </a:r>
            <a:r>
              <a:rPr dirty="0" sz="1400" spc="10">
                <a:latin typeface="Arial"/>
                <a:cs typeface="Arial"/>
              </a:rPr>
              <a:t>Ut </a:t>
            </a:r>
            <a:r>
              <a:rPr dirty="0" sz="1400" spc="15">
                <a:latin typeface="Arial"/>
                <a:cs typeface="Arial"/>
              </a:rPr>
              <a:t>enim </a:t>
            </a:r>
            <a:r>
              <a:rPr dirty="0" sz="1400" spc="10">
                <a:latin typeface="Arial"/>
                <a:cs typeface="Arial"/>
              </a:rPr>
              <a:t>ad minim veniam, quis </a:t>
            </a:r>
            <a:r>
              <a:rPr dirty="0" sz="1400" spc="5">
                <a:latin typeface="Arial"/>
                <a:cs typeface="Arial"/>
              </a:rPr>
              <a:t>nostrud  exercitation </a:t>
            </a:r>
            <a:r>
              <a:rPr dirty="0" sz="1400" spc="10">
                <a:latin typeface="Arial"/>
                <a:cs typeface="Arial"/>
              </a:rPr>
              <a:t>ullamco laboris </a:t>
            </a:r>
            <a:r>
              <a:rPr dirty="0" sz="1400" spc="5">
                <a:latin typeface="Arial"/>
                <a:cs typeface="Arial"/>
              </a:rPr>
              <a:t>nisi </a:t>
            </a:r>
            <a:r>
              <a:rPr dirty="0" sz="1400" spc="10">
                <a:latin typeface="Arial"/>
                <a:cs typeface="Arial"/>
              </a:rPr>
              <a:t>ut </a:t>
            </a:r>
            <a:r>
              <a:rPr dirty="0" sz="1400" spc="5">
                <a:latin typeface="Arial"/>
                <a:cs typeface="Arial"/>
              </a:rPr>
              <a:t>aliquip </a:t>
            </a:r>
            <a:r>
              <a:rPr dirty="0" sz="1400" spc="15">
                <a:latin typeface="Arial"/>
                <a:cs typeface="Arial"/>
              </a:rPr>
              <a:t>ex </a:t>
            </a:r>
            <a:r>
              <a:rPr dirty="0" sz="1400" spc="10">
                <a:latin typeface="Arial"/>
                <a:cs typeface="Arial"/>
              </a:rPr>
              <a:t>ea commodo  consequat.Lorem ipsum </a:t>
            </a:r>
            <a:r>
              <a:rPr dirty="0" sz="1400" spc="5">
                <a:latin typeface="Arial"/>
                <a:cs typeface="Arial"/>
              </a:rPr>
              <a:t>dolor sit </a:t>
            </a:r>
            <a:r>
              <a:rPr dirty="0" sz="1400" spc="10">
                <a:latin typeface="Arial"/>
                <a:cs typeface="Arial"/>
              </a:rPr>
              <a:t>amet, </a:t>
            </a:r>
            <a:r>
              <a:rPr dirty="0" sz="1400" spc="5">
                <a:latin typeface="Arial"/>
                <a:cs typeface="Arial"/>
              </a:rPr>
              <a:t>consectetur </a:t>
            </a:r>
            <a:r>
              <a:rPr dirty="0" sz="1400" spc="10">
                <a:latin typeface="Arial"/>
                <a:cs typeface="Arial"/>
              </a:rPr>
              <a:t>adipiscing </a:t>
            </a:r>
            <a:r>
              <a:rPr dirty="0" sz="1400" spc="5">
                <a:latin typeface="Arial"/>
                <a:cs typeface="Arial"/>
              </a:rPr>
              <a:t>elit, </a:t>
            </a:r>
            <a:r>
              <a:rPr dirty="0" sz="1400" spc="10">
                <a:latin typeface="Arial"/>
                <a:cs typeface="Arial"/>
              </a:rPr>
              <a:t>sed  </a:t>
            </a:r>
            <a:r>
              <a:rPr dirty="0" sz="1400" spc="15">
                <a:latin typeface="Arial"/>
                <a:cs typeface="Arial"/>
              </a:rPr>
              <a:t>do eiusmod tempor </a:t>
            </a:r>
            <a:r>
              <a:rPr dirty="0" sz="1400" spc="10">
                <a:latin typeface="Arial"/>
                <a:cs typeface="Arial"/>
              </a:rPr>
              <a:t>incididunt ut labore et dolore </a:t>
            </a:r>
            <a:r>
              <a:rPr dirty="0" sz="1400" spc="15">
                <a:latin typeface="Arial"/>
                <a:cs typeface="Arial"/>
              </a:rPr>
              <a:t>magna</a:t>
            </a:r>
            <a:r>
              <a:rPr dirty="0" sz="1400" spc="-200">
                <a:latin typeface="Arial"/>
                <a:cs typeface="Arial"/>
              </a:rPr>
              <a:t> </a:t>
            </a:r>
            <a:r>
              <a:rPr dirty="0" sz="1400" spc="10">
                <a:latin typeface="Arial"/>
                <a:cs typeface="Arial"/>
              </a:rPr>
              <a:t>aliqua.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79763" y="9777779"/>
            <a:ext cx="5779135" cy="176593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12700" marR="5080">
              <a:lnSpc>
                <a:spcPct val="101899"/>
              </a:lnSpc>
              <a:spcBef>
                <a:spcPts val="95"/>
              </a:spcBef>
            </a:pPr>
            <a:r>
              <a:rPr dirty="0" sz="1400" spc="10" b="1">
                <a:latin typeface="Arial"/>
                <a:cs typeface="Arial"/>
              </a:rPr>
              <a:t>Resultados: </a:t>
            </a:r>
            <a:r>
              <a:rPr dirty="0" sz="1400" spc="5">
                <a:latin typeface="Arial"/>
                <a:cs typeface="Arial"/>
              </a:rPr>
              <a:t>Arial </a:t>
            </a:r>
            <a:r>
              <a:rPr dirty="0" sz="1400" spc="10">
                <a:latin typeface="Arial"/>
                <a:cs typeface="Arial"/>
              </a:rPr>
              <a:t>23 Lorem ipsum </a:t>
            </a:r>
            <a:r>
              <a:rPr dirty="0" sz="1400" spc="5">
                <a:latin typeface="Arial"/>
                <a:cs typeface="Arial"/>
              </a:rPr>
              <a:t>dolor sit </a:t>
            </a:r>
            <a:r>
              <a:rPr dirty="0" sz="1400" spc="10">
                <a:latin typeface="Arial"/>
                <a:cs typeface="Arial"/>
              </a:rPr>
              <a:t>amet, consectetur  adipiscing </a:t>
            </a:r>
            <a:r>
              <a:rPr dirty="0" sz="1400" spc="5">
                <a:latin typeface="Arial"/>
                <a:cs typeface="Arial"/>
              </a:rPr>
              <a:t>elit, </a:t>
            </a:r>
            <a:r>
              <a:rPr dirty="0" sz="1400" spc="10">
                <a:latin typeface="Arial"/>
                <a:cs typeface="Arial"/>
              </a:rPr>
              <a:t>sed </a:t>
            </a:r>
            <a:r>
              <a:rPr dirty="0" sz="1400" spc="15">
                <a:latin typeface="Arial"/>
                <a:cs typeface="Arial"/>
              </a:rPr>
              <a:t>do </a:t>
            </a:r>
            <a:r>
              <a:rPr dirty="0" sz="1400" spc="10">
                <a:latin typeface="Arial"/>
                <a:cs typeface="Arial"/>
              </a:rPr>
              <a:t>eiusmod tempor </a:t>
            </a:r>
            <a:r>
              <a:rPr dirty="0" sz="1400" spc="5">
                <a:latin typeface="Arial"/>
                <a:cs typeface="Arial"/>
              </a:rPr>
              <a:t>incididunt </a:t>
            </a:r>
            <a:r>
              <a:rPr dirty="0" sz="1400" spc="10">
                <a:latin typeface="Arial"/>
                <a:cs typeface="Arial"/>
              </a:rPr>
              <a:t>ut labore et </a:t>
            </a:r>
            <a:r>
              <a:rPr dirty="0" sz="1400" spc="5">
                <a:latin typeface="Arial"/>
                <a:cs typeface="Arial"/>
              </a:rPr>
              <a:t>dolore  </a:t>
            </a:r>
            <a:r>
              <a:rPr dirty="0" sz="1400" spc="10">
                <a:latin typeface="Arial"/>
                <a:cs typeface="Arial"/>
              </a:rPr>
              <a:t>magna </a:t>
            </a:r>
            <a:r>
              <a:rPr dirty="0" sz="1400" spc="5">
                <a:latin typeface="Arial"/>
                <a:cs typeface="Arial"/>
              </a:rPr>
              <a:t>aliqua. </a:t>
            </a:r>
            <a:r>
              <a:rPr dirty="0" sz="1400" spc="10">
                <a:latin typeface="Arial"/>
                <a:cs typeface="Arial"/>
              </a:rPr>
              <a:t>Ut </a:t>
            </a:r>
            <a:r>
              <a:rPr dirty="0" sz="1400" spc="15">
                <a:latin typeface="Arial"/>
                <a:cs typeface="Arial"/>
              </a:rPr>
              <a:t>enim </a:t>
            </a:r>
            <a:r>
              <a:rPr dirty="0" sz="1400" spc="10">
                <a:latin typeface="Arial"/>
                <a:cs typeface="Arial"/>
              </a:rPr>
              <a:t>ad minim veniam, quis </a:t>
            </a:r>
            <a:r>
              <a:rPr dirty="0" sz="1400" spc="5">
                <a:latin typeface="Arial"/>
                <a:cs typeface="Arial"/>
              </a:rPr>
              <a:t>nostrud exercitation  </a:t>
            </a:r>
            <a:r>
              <a:rPr dirty="0" sz="1400" spc="10">
                <a:latin typeface="Arial"/>
                <a:cs typeface="Arial"/>
              </a:rPr>
              <a:t>ullamco </a:t>
            </a:r>
            <a:r>
              <a:rPr dirty="0" sz="1400" spc="5">
                <a:latin typeface="Arial"/>
                <a:cs typeface="Arial"/>
              </a:rPr>
              <a:t>laboris nisi </a:t>
            </a:r>
            <a:r>
              <a:rPr dirty="0" sz="1400" spc="10">
                <a:latin typeface="Arial"/>
                <a:cs typeface="Arial"/>
              </a:rPr>
              <a:t>ut </a:t>
            </a:r>
            <a:r>
              <a:rPr dirty="0" sz="1400" spc="5">
                <a:latin typeface="Arial"/>
                <a:cs typeface="Arial"/>
              </a:rPr>
              <a:t>aliquip </a:t>
            </a:r>
            <a:r>
              <a:rPr dirty="0" sz="1400" spc="15">
                <a:latin typeface="Arial"/>
                <a:cs typeface="Arial"/>
              </a:rPr>
              <a:t>ex </a:t>
            </a:r>
            <a:r>
              <a:rPr dirty="0" sz="1400" spc="10">
                <a:latin typeface="Arial"/>
                <a:cs typeface="Arial"/>
              </a:rPr>
              <a:t>ea commodo consequat.Lorem ipsum  dolor </a:t>
            </a:r>
            <a:r>
              <a:rPr dirty="0" sz="1400" spc="5">
                <a:latin typeface="Arial"/>
                <a:cs typeface="Arial"/>
              </a:rPr>
              <a:t>sit </a:t>
            </a:r>
            <a:r>
              <a:rPr dirty="0" sz="1400" spc="10">
                <a:latin typeface="Arial"/>
                <a:cs typeface="Arial"/>
              </a:rPr>
              <a:t>amet, consectetur adipiscing </a:t>
            </a:r>
            <a:r>
              <a:rPr dirty="0" sz="1400" spc="5">
                <a:latin typeface="Arial"/>
                <a:cs typeface="Arial"/>
              </a:rPr>
              <a:t>elit, </a:t>
            </a:r>
            <a:r>
              <a:rPr dirty="0" sz="1400" spc="10">
                <a:latin typeface="Arial"/>
                <a:cs typeface="Arial"/>
              </a:rPr>
              <a:t>sed do eiusmod </a:t>
            </a:r>
            <a:r>
              <a:rPr dirty="0" sz="1400" spc="5">
                <a:latin typeface="Arial"/>
                <a:cs typeface="Arial"/>
              </a:rPr>
              <a:t>tempor  incididunt </a:t>
            </a:r>
            <a:r>
              <a:rPr dirty="0" sz="1400" spc="10">
                <a:latin typeface="Arial"/>
                <a:cs typeface="Arial"/>
              </a:rPr>
              <a:t>ut labore et dolore magna </a:t>
            </a:r>
            <a:r>
              <a:rPr dirty="0" sz="1400" spc="5">
                <a:latin typeface="Arial"/>
                <a:cs typeface="Arial"/>
              </a:rPr>
              <a:t>aliqua. </a:t>
            </a:r>
            <a:r>
              <a:rPr dirty="0" sz="1400" spc="10">
                <a:latin typeface="Arial"/>
                <a:cs typeface="Arial"/>
              </a:rPr>
              <a:t>Lorem ipsum dolor </a:t>
            </a:r>
            <a:r>
              <a:rPr dirty="0" sz="1400" spc="5">
                <a:latin typeface="Arial"/>
                <a:cs typeface="Arial"/>
              </a:rPr>
              <a:t>sit </a:t>
            </a:r>
            <a:r>
              <a:rPr dirty="0" sz="1400" spc="10">
                <a:latin typeface="Arial"/>
                <a:cs typeface="Arial"/>
              </a:rPr>
              <a:t>amet,  consectetur adipiscing </a:t>
            </a:r>
            <a:r>
              <a:rPr dirty="0" sz="1400" spc="5">
                <a:latin typeface="Arial"/>
                <a:cs typeface="Arial"/>
              </a:rPr>
              <a:t>elit, </a:t>
            </a:r>
            <a:r>
              <a:rPr dirty="0" sz="1400" spc="10">
                <a:latin typeface="Arial"/>
                <a:cs typeface="Arial"/>
              </a:rPr>
              <a:t>sed do eiusmod tempor </a:t>
            </a:r>
            <a:r>
              <a:rPr dirty="0" sz="1400" spc="5">
                <a:latin typeface="Arial"/>
                <a:cs typeface="Arial"/>
              </a:rPr>
              <a:t>incididunt </a:t>
            </a:r>
            <a:r>
              <a:rPr dirty="0" sz="1400" spc="10">
                <a:latin typeface="Arial"/>
                <a:cs typeface="Arial"/>
              </a:rPr>
              <a:t>ut </a:t>
            </a:r>
            <a:r>
              <a:rPr dirty="0" sz="1400" spc="5">
                <a:latin typeface="Arial"/>
                <a:cs typeface="Arial"/>
              </a:rPr>
              <a:t>labore </a:t>
            </a:r>
            <a:r>
              <a:rPr dirty="0" sz="1400" spc="395">
                <a:latin typeface="Arial"/>
                <a:cs typeface="Arial"/>
              </a:rPr>
              <a:t> </a:t>
            </a:r>
            <a:r>
              <a:rPr dirty="0" sz="1400" spc="10">
                <a:latin typeface="Arial"/>
                <a:cs typeface="Arial"/>
              </a:rPr>
              <a:t>et dolore magna </a:t>
            </a:r>
            <a:r>
              <a:rPr dirty="0" sz="1400" spc="5">
                <a:latin typeface="Arial"/>
                <a:cs typeface="Arial"/>
              </a:rPr>
              <a:t>aliqua.  </a:t>
            </a:r>
            <a:r>
              <a:rPr dirty="0" sz="1400" spc="10">
                <a:latin typeface="Arial"/>
                <a:cs typeface="Arial"/>
              </a:rPr>
              <a:t>Ut </a:t>
            </a:r>
            <a:r>
              <a:rPr dirty="0" sz="1400" spc="15">
                <a:latin typeface="Arial"/>
                <a:cs typeface="Arial"/>
              </a:rPr>
              <a:t>enim </a:t>
            </a:r>
            <a:r>
              <a:rPr dirty="0" sz="1400" spc="10">
                <a:latin typeface="Arial"/>
                <a:cs typeface="Arial"/>
              </a:rPr>
              <a:t>ad minim veniam, quis</a:t>
            </a:r>
            <a:r>
              <a:rPr dirty="0" sz="1400" spc="160">
                <a:latin typeface="Arial"/>
                <a:cs typeface="Arial"/>
              </a:rPr>
              <a:t> </a:t>
            </a:r>
            <a:r>
              <a:rPr dirty="0" sz="1400" spc="5">
                <a:latin typeface="Arial"/>
                <a:cs typeface="Arial"/>
              </a:rPr>
              <a:t>nostrud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79763" y="11517903"/>
            <a:ext cx="5777865" cy="67881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12700" marR="5080">
              <a:lnSpc>
                <a:spcPct val="101899"/>
              </a:lnSpc>
              <a:spcBef>
                <a:spcPts val="95"/>
              </a:spcBef>
            </a:pPr>
            <a:r>
              <a:rPr dirty="0" sz="1400" spc="5">
                <a:latin typeface="Arial"/>
                <a:cs typeface="Arial"/>
              </a:rPr>
              <a:t>exercitation </a:t>
            </a:r>
            <a:r>
              <a:rPr dirty="0" sz="1400" spc="10">
                <a:latin typeface="Arial"/>
                <a:cs typeface="Arial"/>
              </a:rPr>
              <a:t>ullamco laboris </a:t>
            </a:r>
            <a:r>
              <a:rPr dirty="0" sz="1400" spc="5">
                <a:latin typeface="Arial"/>
                <a:cs typeface="Arial"/>
              </a:rPr>
              <a:t>nisi </a:t>
            </a:r>
            <a:r>
              <a:rPr dirty="0" sz="1400" spc="10">
                <a:latin typeface="Arial"/>
                <a:cs typeface="Arial"/>
              </a:rPr>
              <a:t>ut </a:t>
            </a:r>
            <a:r>
              <a:rPr dirty="0" sz="1400" spc="5">
                <a:latin typeface="Arial"/>
                <a:cs typeface="Arial"/>
              </a:rPr>
              <a:t>aliquip </a:t>
            </a:r>
            <a:r>
              <a:rPr dirty="0" sz="1400" spc="15">
                <a:latin typeface="Arial"/>
                <a:cs typeface="Arial"/>
              </a:rPr>
              <a:t>ex </a:t>
            </a:r>
            <a:r>
              <a:rPr dirty="0" sz="1400" spc="10">
                <a:latin typeface="Arial"/>
                <a:cs typeface="Arial"/>
              </a:rPr>
              <a:t>ea commodo  consequat.Lorem ipsum </a:t>
            </a:r>
            <a:r>
              <a:rPr dirty="0" sz="1400" spc="5">
                <a:latin typeface="Arial"/>
                <a:cs typeface="Arial"/>
              </a:rPr>
              <a:t>dolor sit </a:t>
            </a:r>
            <a:r>
              <a:rPr dirty="0" sz="1400" spc="10">
                <a:latin typeface="Arial"/>
                <a:cs typeface="Arial"/>
              </a:rPr>
              <a:t>amet, </a:t>
            </a:r>
            <a:r>
              <a:rPr dirty="0" sz="1400" spc="5">
                <a:latin typeface="Arial"/>
                <a:cs typeface="Arial"/>
              </a:rPr>
              <a:t>consectetur </a:t>
            </a:r>
            <a:r>
              <a:rPr dirty="0" sz="1400" spc="10">
                <a:latin typeface="Arial"/>
                <a:cs typeface="Arial"/>
              </a:rPr>
              <a:t>adipiscing </a:t>
            </a:r>
            <a:r>
              <a:rPr dirty="0" sz="1400" spc="5">
                <a:latin typeface="Arial"/>
                <a:cs typeface="Arial"/>
              </a:rPr>
              <a:t>elit, </a:t>
            </a:r>
            <a:r>
              <a:rPr dirty="0" sz="1400" spc="10">
                <a:latin typeface="Arial"/>
                <a:cs typeface="Arial"/>
              </a:rPr>
              <a:t>sed  </a:t>
            </a:r>
            <a:r>
              <a:rPr dirty="0" sz="1400" spc="15">
                <a:latin typeface="Arial"/>
                <a:cs typeface="Arial"/>
              </a:rPr>
              <a:t>do eiusmod tempor </a:t>
            </a:r>
            <a:r>
              <a:rPr dirty="0" sz="1400" spc="10">
                <a:latin typeface="Arial"/>
                <a:cs typeface="Arial"/>
              </a:rPr>
              <a:t>incididunt ut labore et dolore </a:t>
            </a:r>
            <a:r>
              <a:rPr dirty="0" sz="1400" spc="15">
                <a:latin typeface="Arial"/>
                <a:cs typeface="Arial"/>
              </a:rPr>
              <a:t>magna</a:t>
            </a:r>
            <a:r>
              <a:rPr dirty="0" sz="1400" spc="-200">
                <a:latin typeface="Arial"/>
                <a:cs typeface="Arial"/>
              </a:rPr>
              <a:t> </a:t>
            </a:r>
            <a:r>
              <a:rPr dirty="0" sz="1400" spc="10">
                <a:latin typeface="Arial"/>
                <a:cs typeface="Arial"/>
              </a:rPr>
              <a:t>aliqua.</a:t>
            </a:r>
            <a:endParaRPr sz="1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55568" y="17339198"/>
            <a:ext cx="11117580" cy="20167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12700" marR="5080">
              <a:lnSpc>
                <a:spcPct val="101899"/>
              </a:lnSpc>
              <a:spcBef>
                <a:spcPts val="95"/>
              </a:spcBef>
            </a:pPr>
            <a:r>
              <a:rPr dirty="0" sz="1400" spc="10" b="1">
                <a:latin typeface="Arial"/>
                <a:cs typeface="Arial"/>
              </a:rPr>
              <a:t>Conclusión: </a:t>
            </a:r>
            <a:r>
              <a:rPr dirty="0" sz="1400" spc="10">
                <a:latin typeface="Arial"/>
                <a:cs typeface="Arial"/>
              </a:rPr>
              <a:t>Arial 23 Lorem ipsum dolor </a:t>
            </a:r>
            <a:r>
              <a:rPr dirty="0" sz="1400" spc="5">
                <a:latin typeface="Arial"/>
                <a:cs typeface="Arial"/>
              </a:rPr>
              <a:t>sit </a:t>
            </a:r>
            <a:r>
              <a:rPr dirty="0" sz="1400" spc="10">
                <a:latin typeface="Arial"/>
                <a:cs typeface="Arial"/>
              </a:rPr>
              <a:t>amet, consectetur adipiscing </a:t>
            </a:r>
            <a:r>
              <a:rPr dirty="0" sz="1400" spc="5">
                <a:latin typeface="Arial"/>
                <a:cs typeface="Arial"/>
              </a:rPr>
              <a:t>elit, sed </a:t>
            </a:r>
            <a:r>
              <a:rPr dirty="0" sz="1400" spc="10">
                <a:latin typeface="Arial"/>
                <a:cs typeface="Arial"/>
              </a:rPr>
              <a:t>do eiusmod tempor incididunt ut labore et dolore magna  </a:t>
            </a:r>
            <a:r>
              <a:rPr dirty="0" sz="1400" spc="5">
                <a:latin typeface="Arial"/>
                <a:cs typeface="Arial"/>
              </a:rPr>
              <a:t>aliqua. </a:t>
            </a:r>
            <a:r>
              <a:rPr dirty="0" sz="1400" spc="10">
                <a:latin typeface="Arial"/>
                <a:cs typeface="Arial"/>
              </a:rPr>
              <a:t>Ut enim </a:t>
            </a:r>
            <a:r>
              <a:rPr dirty="0" sz="1400" spc="15">
                <a:latin typeface="Arial"/>
                <a:cs typeface="Arial"/>
              </a:rPr>
              <a:t>ad </a:t>
            </a:r>
            <a:r>
              <a:rPr dirty="0" sz="1400" spc="10">
                <a:latin typeface="Arial"/>
                <a:cs typeface="Arial"/>
              </a:rPr>
              <a:t>minim veniam, quis </a:t>
            </a:r>
            <a:r>
              <a:rPr dirty="0" sz="1400" spc="5">
                <a:latin typeface="Arial"/>
                <a:cs typeface="Arial"/>
              </a:rPr>
              <a:t>nostrud exercitation </a:t>
            </a:r>
            <a:r>
              <a:rPr dirty="0" sz="1400" spc="10">
                <a:latin typeface="Arial"/>
                <a:cs typeface="Arial"/>
              </a:rPr>
              <a:t>ullamco laboris </a:t>
            </a:r>
            <a:r>
              <a:rPr dirty="0" sz="1400" spc="5">
                <a:latin typeface="Arial"/>
                <a:cs typeface="Arial"/>
              </a:rPr>
              <a:t>nisi </a:t>
            </a:r>
            <a:r>
              <a:rPr dirty="0" sz="1400" spc="10">
                <a:latin typeface="Arial"/>
                <a:cs typeface="Arial"/>
              </a:rPr>
              <a:t>ut </a:t>
            </a:r>
            <a:r>
              <a:rPr dirty="0" sz="1400" spc="5">
                <a:latin typeface="Arial"/>
                <a:cs typeface="Arial"/>
              </a:rPr>
              <a:t>aliquip </a:t>
            </a:r>
            <a:r>
              <a:rPr dirty="0" sz="1400" spc="10">
                <a:latin typeface="Arial"/>
                <a:cs typeface="Arial"/>
              </a:rPr>
              <a:t>ex </a:t>
            </a:r>
            <a:r>
              <a:rPr dirty="0" sz="1400" spc="15">
                <a:latin typeface="Arial"/>
                <a:cs typeface="Arial"/>
              </a:rPr>
              <a:t>ea </a:t>
            </a:r>
            <a:r>
              <a:rPr dirty="0" sz="1400" spc="10">
                <a:latin typeface="Arial"/>
                <a:cs typeface="Arial"/>
              </a:rPr>
              <a:t>commodo consequat.Lorem ipsum dolor </a:t>
            </a:r>
            <a:r>
              <a:rPr dirty="0" sz="1400" spc="5">
                <a:latin typeface="Arial"/>
                <a:cs typeface="Arial"/>
              </a:rPr>
              <a:t>sit  </a:t>
            </a:r>
            <a:r>
              <a:rPr dirty="0" sz="1400" spc="10">
                <a:latin typeface="Arial"/>
                <a:cs typeface="Arial"/>
              </a:rPr>
              <a:t>amet,</a:t>
            </a:r>
            <a:r>
              <a:rPr dirty="0" sz="1400" spc="-15">
                <a:latin typeface="Arial"/>
                <a:cs typeface="Arial"/>
              </a:rPr>
              <a:t> </a:t>
            </a:r>
            <a:r>
              <a:rPr dirty="0" sz="1400" spc="10">
                <a:latin typeface="Arial"/>
                <a:cs typeface="Arial"/>
              </a:rPr>
              <a:t>consectetur</a:t>
            </a:r>
            <a:r>
              <a:rPr dirty="0" sz="1400" spc="-15">
                <a:latin typeface="Arial"/>
                <a:cs typeface="Arial"/>
              </a:rPr>
              <a:t> </a:t>
            </a:r>
            <a:r>
              <a:rPr dirty="0" sz="1400" spc="10">
                <a:latin typeface="Arial"/>
                <a:cs typeface="Arial"/>
              </a:rPr>
              <a:t>adipiscing</a:t>
            </a:r>
            <a:r>
              <a:rPr dirty="0" sz="1400" spc="-20">
                <a:latin typeface="Arial"/>
                <a:cs typeface="Arial"/>
              </a:rPr>
              <a:t> </a:t>
            </a:r>
            <a:r>
              <a:rPr dirty="0" sz="1400" spc="5">
                <a:latin typeface="Arial"/>
                <a:cs typeface="Arial"/>
              </a:rPr>
              <a:t>elit,</a:t>
            </a:r>
            <a:r>
              <a:rPr dirty="0" sz="1400">
                <a:latin typeface="Arial"/>
                <a:cs typeface="Arial"/>
              </a:rPr>
              <a:t> </a:t>
            </a:r>
            <a:r>
              <a:rPr dirty="0" sz="1400" spc="15">
                <a:latin typeface="Arial"/>
                <a:cs typeface="Arial"/>
              </a:rPr>
              <a:t>sed</a:t>
            </a:r>
            <a:r>
              <a:rPr dirty="0" sz="1400">
                <a:latin typeface="Arial"/>
                <a:cs typeface="Arial"/>
              </a:rPr>
              <a:t> </a:t>
            </a:r>
            <a:r>
              <a:rPr dirty="0" sz="1400" spc="15">
                <a:latin typeface="Arial"/>
                <a:cs typeface="Arial"/>
              </a:rPr>
              <a:t>do</a:t>
            </a:r>
            <a:r>
              <a:rPr dirty="0" sz="1400" spc="-10">
                <a:latin typeface="Arial"/>
                <a:cs typeface="Arial"/>
              </a:rPr>
              <a:t> </a:t>
            </a:r>
            <a:r>
              <a:rPr dirty="0" sz="1400" spc="15">
                <a:latin typeface="Arial"/>
                <a:cs typeface="Arial"/>
              </a:rPr>
              <a:t>eiusmod</a:t>
            </a:r>
            <a:r>
              <a:rPr dirty="0" sz="1400" spc="-20">
                <a:latin typeface="Arial"/>
                <a:cs typeface="Arial"/>
              </a:rPr>
              <a:t> </a:t>
            </a:r>
            <a:r>
              <a:rPr dirty="0" sz="1400" spc="15">
                <a:latin typeface="Arial"/>
                <a:cs typeface="Arial"/>
              </a:rPr>
              <a:t>tempor</a:t>
            </a:r>
            <a:r>
              <a:rPr dirty="0" sz="1400" spc="-15">
                <a:latin typeface="Arial"/>
                <a:cs typeface="Arial"/>
              </a:rPr>
              <a:t> </a:t>
            </a:r>
            <a:r>
              <a:rPr dirty="0" sz="1400" spc="10">
                <a:latin typeface="Arial"/>
                <a:cs typeface="Arial"/>
              </a:rPr>
              <a:t>incididunt</a:t>
            </a:r>
            <a:r>
              <a:rPr dirty="0" sz="1400" spc="-10">
                <a:latin typeface="Arial"/>
                <a:cs typeface="Arial"/>
              </a:rPr>
              <a:t> </a:t>
            </a:r>
            <a:r>
              <a:rPr dirty="0" sz="1400" spc="10">
                <a:latin typeface="Arial"/>
                <a:cs typeface="Arial"/>
              </a:rPr>
              <a:t>ut</a:t>
            </a:r>
            <a:r>
              <a:rPr dirty="0" sz="1400" spc="-5">
                <a:latin typeface="Arial"/>
                <a:cs typeface="Arial"/>
              </a:rPr>
              <a:t> </a:t>
            </a:r>
            <a:r>
              <a:rPr dirty="0" sz="1400" spc="10">
                <a:latin typeface="Arial"/>
                <a:cs typeface="Arial"/>
              </a:rPr>
              <a:t>labore et</a:t>
            </a:r>
            <a:r>
              <a:rPr dirty="0" sz="1400" spc="-20">
                <a:latin typeface="Arial"/>
                <a:cs typeface="Arial"/>
              </a:rPr>
              <a:t> </a:t>
            </a:r>
            <a:r>
              <a:rPr dirty="0" sz="1400" spc="10">
                <a:latin typeface="Arial"/>
                <a:cs typeface="Arial"/>
              </a:rPr>
              <a:t>dolore</a:t>
            </a:r>
            <a:r>
              <a:rPr dirty="0" sz="1400" spc="-20">
                <a:latin typeface="Arial"/>
                <a:cs typeface="Arial"/>
              </a:rPr>
              <a:t> </a:t>
            </a:r>
            <a:r>
              <a:rPr dirty="0" sz="1400" spc="15">
                <a:latin typeface="Arial"/>
                <a:cs typeface="Arial"/>
              </a:rPr>
              <a:t>magna</a:t>
            </a:r>
            <a:r>
              <a:rPr dirty="0" sz="1400" spc="-10">
                <a:latin typeface="Arial"/>
                <a:cs typeface="Arial"/>
              </a:rPr>
              <a:t> </a:t>
            </a:r>
            <a:r>
              <a:rPr dirty="0" sz="1400" spc="10">
                <a:latin typeface="Arial"/>
                <a:cs typeface="Arial"/>
              </a:rPr>
              <a:t>aliqua.</a:t>
            </a:r>
            <a:endParaRPr sz="1400">
              <a:latin typeface="Arial"/>
              <a:cs typeface="Arial"/>
            </a:endParaRPr>
          </a:p>
          <a:p>
            <a:pPr algn="just" marL="12700" marR="5080">
              <a:lnSpc>
                <a:spcPct val="103400"/>
              </a:lnSpc>
              <a:spcBef>
                <a:spcPts val="1090"/>
              </a:spcBef>
            </a:pPr>
            <a:r>
              <a:rPr dirty="0" sz="1400" spc="10" b="1">
                <a:latin typeface="Arial"/>
                <a:cs typeface="Arial"/>
              </a:rPr>
              <a:t>Bibliografía: </a:t>
            </a:r>
            <a:r>
              <a:rPr dirty="0" sz="900" spc="10">
                <a:latin typeface="Arial"/>
                <a:cs typeface="Arial"/>
              </a:rPr>
              <a:t>Arial </a:t>
            </a:r>
            <a:r>
              <a:rPr dirty="0" sz="900" spc="15">
                <a:latin typeface="Arial"/>
                <a:cs typeface="Arial"/>
              </a:rPr>
              <a:t>15 </a:t>
            </a:r>
            <a:r>
              <a:rPr dirty="0" sz="900" spc="10">
                <a:latin typeface="Arial"/>
                <a:cs typeface="Arial"/>
              </a:rPr>
              <a:t>Murillo, </a:t>
            </a:r>
            <a:r>
              <a:rPr dirty="0" sz="900" spc="5">
                <a:latin typeface="Arial"/>
                <a:cs typeface="Arial"/>
              </a:rPr>
              <a:t>F.J. </a:t>
            </a:r>
            <a:r>
              <a:rPr dirty="0" sz="900" spc="10">
                <a:latin typeface="Arial"/>
                <a:cs typeface="Arial"/>
              </a:rPr>
              <a:t>(2007). Evaluación del </a:t>
            </a:r>
            <a:r>
              <a:rPr dirty="0" sz="900" spc="15">
                <a:latin typeface="Arial"/>
                <a:cs typeface="Arial"/>
              </a:rPr>
              <a:t>desempeño y </a:t>
            </a:r>
            <a:r>
              <a:rPr dirty="0" sz="900" spc="10">
                <a:latin typeface="Arial"/>
                <a:cs typeface="Arial"/>
              </a:rPr>
              <a:t>carrera profesional docente. </a:t>
            </a:r>
            <a:r>
              <a:rPr dirty="0" sz="900" spc="15">
                <a:latin typeface="Arial"/>
                <a:cs typeface="Arial"/>
              </a:rPr>
              <a:t>Una panorámica de América y Europa </a:t>
            </a:r>
            <a:r>
              <a:rPr dirty="0" sz="900" spc="10">
                <a:latin typeface="Arial"/>
                <a:cs typeface="Arial"/>
              </a:rPr>
              <a:t>[Libro en </a:t>
            </a:r>
            <a:r>
              <a:rPr dirty="0" sz="900" spc="5">
                <a:latin typeface="Arial"/>
                <a:cs typeface="Arial"/>
              </a:rPr>
              <a:t>línea]. </a:t>
            </a:r>
            <a:r>
              <a:rPr dirty="0" sz="900" spc="15">
                <a:latin typeface="Arial"/>
                <a:cs typeface="Arial"/>
              </a:rPr>
              <a:t>OREALC/UNESCO, </a:t>
            </a:r>
            <a:r>
              <a:rPr dirty="0" sz="900" spc="10">
                <a:latin typeface="Arial"/>
                <a:cs typeface="Arial"/>
              </a:rPr>
              <a:t>Oficina Regional </a:t>
            </a:r>
            <a:r>
              <a:rPr dirty="0" sz="900" spc="15">
                <a:latin typeface="Arial"/>
                <a:cs typeface="Arial"/>
              </a:rPr>
              <a:t>de  Educación </a:t>
            </a:r>
            <a:r>
              <a:rPr dirty="0" sz="900" spc="10">
                <a:latin typeface="Arial"/>
                <a:cs typeface="Arial"/>
              </a:rPr>
              <a:t>para América Latina </a:t>
            </a:r>
            <a:r>
              <a:rPr dirty="0" sz="900" spc="15">
                <a:latin typeface="Arial"/>
                <a:cs typeface="Arial"/>
              </a:rPr>
              <a:t>y </a:t>
            </a:r>
            <a:r>
              <a:rPr dirty="0" sz="900" spc="10">
                <a:latin typeface="Arial"/>
                <a:cs typeface="Arial"/>
              </a:rPr>
              <a:t>el Caribe, Santiago </a:t>
            </a:r>
            <a:r>
              <a:rPr dirty="0" sz="900" spc="15">
                <a:latin typeface="Arial"/>
                <a:cs typeface="Arial"/>
              </a:rPr>
              <a:t>de </a:t>
            </a:r>
            <a:r>
              <a:rPr dirty="0" sz="900" spc="10">
                <a:latin typeface="Arial"/>
                <a:cs typeface="Arial"/>
              </a:rPr>
              <a:t>Chile. Disponible: </a:t>
            </a:r>
            <a:r>
              <a:rPr dirty="0" sz="900" spc="10">
                <a:latin typeface="Arial"/>
                <a:cs typeface="Arial"/>
                <a:hlinkClick r:id="rId3"/>
              </a:rPr>
              <a:t>http://www.unesco.cl/medios/biblioteca/ </a:t>
            </a:r>
            <a:r>
              <a:rPr dirty="0" sz="900" spc="15">
                <a:latin typeface="Arial"/>
                <a:cs typeface="Arial"/>
              </a:rPr>
              <a:t>documentos/ </a:t>
            </a:r>
            <a:r>
              <a:rPr dirty="0" sz="900" spc="10">
                <a:latin typeface="Arial"/>
                <a:cs typeface="Arial"/>
              </a:rPr>
              <a:t>evaluacion_desempeno_carrera_docente_2_edicion_2007.pdf [Consulta: </a:t>
            </a:r>
            <a:r>
              <a:rPr dirty="0" sz="900" spc="15">
                <a:latin typeface="Arial"/>
                <a:cs typeface="Arial"/>
              </a:rPr>
              <a:t>2007,  octubre,7</a:t>
            </a:r>
            <a:endParaRPr sz="900">
              <a:latin typeface="Arial"/>
              <a:cs typeface="Arial"/>
            </a:endParaRPr>
          </a:p>
          <a:p>
            <a:pPr algn="just" marL="12700" marR="5715">
              <a:lnSpc>
                <a:spcPct val="103400"/>
              </a:lnSpc>
              <a:spcBef>
                <a:spcPts val="490"/>
              </a:spcBef>
            </a:pPr>
            <a:r>
              <a:rPr dirty="0" sz="900" spc="10">
                <a:latin typeface="Arial"/>
                <a:cs typeface="Arial"/>
              </a:rPr>
              <a:t>Murillo, </a:t>
            </a:r>
            <a:r>
              <a:rPr dirty="0" sz="900" spc="5">
                <a:latin typeface="Arial"/>
                <a:cs typeface="Arial"/>
              </a:rPr>
              <a:t>F.J. </a:t>
            </a:r>
            <a:r>
              <a:rPr dirty="0" sz="900" spc="10">
                <a:latin typeface="Arial"/>
                <a:cs typeface="Arial"/>
              </a:rPr>
              <a:t>(2007). Evaluación del </a:t>
            </a:r>
            <a:r>
              <a:rPr dirty="0" sz="900" spc="15">
                <a:latin typeface="Arial"/>
                <a:cs typeface="Arial"/>
              </a:rPr>
              <a:t>desempeño y </a:t>
            </a:r>
            <a:r>
              <a:rPr dirty="0" sz="900" spc="10">
                <a:latin typeface="Arial"/>
                <a:cs typeface="Arial"/>
              </a:rPr>
              <a:t>carrera profesional docente. </a:t>
            </a:r>
            <a:r>
              <a:rPr dirty="0" sz="900" spc="15">
                <a:latin typeface="Arial"/>
                <a:cs typeface="Arial"/>
              </a:rPr>
              <a:t>Una panorámica de América y Europa </a:t>
            </a:r>
            <a:r>
              <a:rPr dirty="0" sz="900" spc="10">
                <a:latin typeface="Arial"/>
                <a:cs typeface="Arial"/>
              </a:rPr>
              <a:t>[Libro en línea]. </a:t>
            </a:r>
            <a:r>
              <a:rPr dirty="0" sz="900" spc="15">
                <a:latin typeface="Arial"/>
                <a:cs typeface="Arial"/>
              </a:rPr>
              <a:t>OREALC/UNESCO, </a:t>
            </a:r>
            <a:r>
              <a:rPr dirty="0" sz="900" spc="10">
                <a:latin typeface="Arial"/>
                <a:cs typeface="Arial"/>
              </a:rPr>
              <a:t>Oficina </a:t>
            </a:r>
            <a:r>
              <a:rPr dirty="0" sz="900" spc="15">
                <a:latin typeface="Arial"/>
                <a:cs typeface="Arial"/>
              </a:rPr>
              <a:t>Regional de </a:t>
            </a:r>
            <a:r>
              <a:rPr dirty="0" sz="900" spc="10">
                <a:latin typeface="Arial"/>
                <a:cs typeface="Arial"/>
              </a:rPr>
              <a:t>Educación </a:t>
            </a:r>
            <a:r>
              <a:rPr dirty="0" sz="900" spc="15">
                <a:latin typeface="Arial"/>
                <a:cs typeface="Arial"/>
              </a:rPr>
              <a:t>para </a:t>
            </a:r>
            <a:r>
              <a:rPr dirty="0" sz="900" spc="10">
                <a:latin typeface="Arial"/>
                <a:cs typeface="Arial"/>
              </a:rPr>
              <a:t>América Latina </a:t>
            </a:r>
            <a:r>
              <a:rPr dirty="0" sz="900" spc="15">
                <a:latin typeface="Arial"/>
                <a:cs typeface="Arial"/>
              </a:rPr>
              <a:t>y </a:t>
            </a:r>
            <a:r>
              <a:rPr dirty="0" sz="900" spc="10">
                <a:latin typeface="Arial"/>
                <a:cs typeface="Arial"/>
              </a:rPr>
              <a:t>el  Caribe, Santiago </a:t>
            </a:r>
            <a:r>
              <a:rPr dirty="0" sz="900" spc="15">
                <a:latin typeface="Arial"/>
                <a:cs typeface="Arial"/>
              </a:rPr>
              <a:t>de </a:t>
            </a:r>
            <a:r>
              <a:rPr dirty="0" sz="900" spc="10">
                <a:latin typeface="Arial"/>
                <a:cs typeface="Arial"/>
              </a:rPr>
              <a:t>Chile. Disponible: </a:t>
            </a:r>
            <a:r>
              <a:rPr dirty="0" sz="900" spc="10">
                <a:latin typeface="Arial"/>
                <a:cs typeface="Arial"/>
                <a:hlinkClick r:id="rId3"/>
              </a:rPr>
              <a:t>http://www.unesco.cl/medios/biblioteca/ </a:t>
            </a:r>
            <a:r>
              <a:rPr dirty="0" sz="900" spc="15">
                <a:latin typeface="Arial"/>
                <a:cs typeface="Arial"/>
              </a:rPr>
              <a:t>documentos/ evaluacion_desempeno_carrera_docente_2_edicion_2007.pdf </a:t>
            </a:r>
            <a:r>
              <a:rPr dirty="0" sz="900" spc="10">
                <a:latin typeface="Arial"/>
                <a:cs typeface="Arial"/>
              </a:rPr>
              <a:t>[Consulta: </a:t>
            </a:r>
            <a:r>
              <a:rPr dirty="0" sz="900" spc="15">
                <a:latin typeface="Arial"/>
                <a:cs typeface="Arial"/>
              </a:rPr>
              <a:t>2007,</a:t>
            </a:r>
            <a:r>
              <a:rPr dirty="0" sz="900" spc="-110">
                <a:latin typeface="Arial"/>
                <a:cs typeface="Arial"/>
              </a:rPr>
              <a:t> </a:t>
            </a:r>
            <a:r>
              <a:rPr dirty="0" sz="900" spc="15">
                <a:latin typeface="Arial"/>
                <a:cs typeface="Arial"/>
              </a:rPr>
              <a:t>octubre,7</a:t>
            </a:r>
            <a:endParaRPr sz="900">
              <a:latin typeface="Arial"/>
              <a:cs typeface="Arial"/>
            </a:endParaRPr>
          </a:p>
          <a:p>
            <a:pPr algn="just" marL="12700" marR="5715">
              <a:lnSpc>
                <a:spcPct val="103400"/>
              </a:lnSpc>
              <a:spcBef>
                <a:spcPts val="500"/>
              </a:spcBef>
            </a:pPr>
            <a:r>
              <a:rPr dirty="0" sz="900" spc="10">
                <a:latin typeface="Arial"/>
                <a:cs typeface="Arial"/>
              </a:rPr>
              <a:t>Murillo, </a:t>
            </a:r>
            <a:r>
              <a:rPr dirty="0" sz="900" spc="5">
                <a:latin typeface="Arial"/>
                <a:cs typeface="Arial"/>
              </a:rPr>
              <a:t>F.J. </a:t>
            </a:r>
            <a:r>
              <a:rPr dirty="0" sz="900" spc="10">
                <a:latin typeface="Arial"/>
                <a:cs typeface="Arial"/>
              </a:rPr>
              <a:t>(2007). Evaluación del </a:t>
            </a:r>
            <a:r>
              <a:rPr dirty="0" sz="900" spc="15">
                <a:latin typeface="Arial"/>
                <a:cs typeface="Arial"/>
              </a:rPr>
              <a:t>desempeño y </a:t>
            </a:r>
            <a:r>
              <a:rPr dirty="0" sz="900" spc="10">
                <a:latin typeface="Arial"/>
                <a:cs typeface="Arial"/>
              </a:rPr>
              <a:t>carrera profesional docente. </a:t>
            </a:r>
            <a:r>
              <a:rPr dirty="0" sz="900" spc="15">
                <a:latin typeface="Arial"/>
                <a:cs typeface="Arial"/>
              </a:rPr>
              <a:t>Una panorámica de América y Europa </a:t>
            </a:r>
            <a:r>
              <a:rPr dirty="0" sz="900" spc="10">
                <a:latin typeface="Arial"/>
                <a:cs typeface="Arial"/>
              </a:rPr>
              <a:t>[Libro en línea]. </a:t>
            </a:r>
            <a:r>
              <a:rPr dirty="0" sz="900" spc="15">
                <a:latin typeface="Arial"/>
                <a:cs typeface="Arial"/>
              </a:rPr>
              <a:t>OREALC/UNESCO, </a:t>
            </a:r>
            <a:r>
              <a:rPr dirty="0" sz="900" spc="10">
                <a:latin typeface="Arial"/>
                <a:cs typeface="Arial"/>
              </a:rPr>
              <a:t>Oficina </a:t>
            </a:r>
            <a:r>
              <a:rPr dirty="0" sz="900" spc="15">
                <a:latin typeface="Arial"/>
                <a:cs typeface="Arial"/>
              </a:rPr>
              <a:t>Regional de </a:t>
            </a:r>
            <a:r>
              <a:rPr dirty="0" sz="900" spc="10">
                <a:latin typeface="Arial"/>
                <a:cs typeface="Arial"/>
              </a:rPr>
              <a:t>Educación </a:t>
            </a:r>
            <a:r>
              <a:rPr dirty="0" sz="900" spc="15">
                <a:latin typeface="Arial"/>
                <a:cs typeface="Arial"/>
              </a:rPr>
              <a:t>para </a:t>
            </a:r>
            <a:r>
              <a:rPr dirty="0" sz="900" spc="10">
                <a:latin typeface="Arial"/>
                <a:cs typeface="Arial"/>
              </a:rPr>
              <a:t>América Latina </a:t>
            </a:r>
            <a:r>
              <a:rPr dirty="0" sz="900" spc="15">
                <a:latin typeface="Arial"/>
                <a:cs typeface="Arial"/>
              </a:rPr>
              <a:t>y </a:t>
            </a:r>
            <a:r>
              <a:rPr dirty="0" sz="900" spc="10">
                <a:latin typeface="Arial"/>
                <a:cs typeface="Arial"/>
              </a:rPr>
              <a:t>el  Caribe, Santiago </a:t>
            </a:r>
            <a:r>
              <a:rPr dirty="0" sz="900" spc="15">
                <a:latin typeface="Arial"/>
                <a:cs typeface="Arial"/>
              </a:rPr>
              <a:t>de </a:t>
            </a:r>
            <a:r>
              <a:rPr dirty="0" sz="900" spc="10">
                <a:latin typeface="Arial"/>
                <a:cs typeface="Arial"/>
              </a:rPr>
              <a:t>Chile. Disponible: </a:t>
            </a:r>
            <a:r>
              <a:rPr dirty="0" sz="900" spc="10">
                <a:latin typeface="Arial"/>
                <a:cs typeface="Arial"/>
                <a:hlinkClick r:id="rId3"/>
              </a:rPr>
              <a:t>http://www.unesco.cl/medios/biblioteca/ </a:t>
            </a:r>
            <a:r>
              <a:rPr dirty="0" sz="900" spc="15">
                <a:latin typeface="Arial"/>
                <a:cs typeface="Arial"/>
              </a:rPr>
              <a:t>documentos/ evaluacion_desempeno_carrera_docente_2_edicion_2007.pdf </a:t>
            </a:r>
            <a:r>
              <a:rPr dirty="0" sz="900" spc="10">
                <a:latin typeface="Arial"/>
                <a:cs typeface="Arial"/>
              </a:rPr>
              <a:t>[Consulta: </a:t>
            </a:r>
            <a:r>
              <a:rPr dirty="0" sz="900" spc="15">
                <a:latin typeface="Arial"/>
                <a:cs typeface="Arial"/>
              </a:rPr>
              <a:t>2007,</a:t>
            </a:r>
            <a:r>
              <a:rPr dirty="0" sz="900" spc="-110">
                <a:latin typeface="Arial"/>
                <a:cs typeface="Arial"/>
              </a:rPr>
              <a:t> </a:t>
            </a:r>
            <a:r>
              <a:rPr dirty="0" sz="900" spc="15">
                <a:latin typeface="Arial"/>
                <a:cs typeface="Arial"/>
              </a:rPr>
              <a:t>octubre,7</a:t>
            </a:r>
            <a:endParaRPr sz="9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428036" y="12383579"/>
            <a:ext cx="4710120" cy="41793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7215275" y="10083246"/>
            <a:ext cx="2216150" cy="16764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900" spc="10">
                <a:latin typeface="Arial"/>
                <a:cs typeface="Arial"/>
              </a:rPr>
              <a:t>Foto: Pie </a:t>
            </a:r>
            <a:r>
              <a:rPr dirty="0" sz="900" spc="15">
                <a:latin typeface="Arial"/>
                <a:cs typeface="Arial"/>
              </a:rPr>
              <a:t>de </a:t>
            </a:r>
            <a:r>
              <a:rPr dirty="0" sz="900" spc="10">
                <a:latin typeface="Arial"/>
                <a:cs typeface="Arial"/>
              </a:rPr>
              <a:t>foto </a:t>
            </a:r>
            <a:r>
              <a:rPr dirty="0" sz="900" spc="15">
                <a:latin typeface="Arial"/>
                <a:cs typeface="Arial"/>
              </a:rPr>
              <a:t>con </a:t>
            </a:r>
            <a:r>
              <a:rPr dirty="0" sz="900" spc="10">
                <a:latin typeface="Arial"/>
                <a:cs typeface="Arial"/>
              </a:rPr>
              <a:t>descripción. Arial</a:t>
            </a:r>
            <a:r>
              <a:rPr dirty="0" sz="900" spc="-65">
                <a:latin typeface="Arial"/>
                <a:cs typeface="Arial"/>
              </a:rPr>
              <a:t> </a:t>
            </a:r>
            <a:r>
              <a:rPr dirty="0" sz="900" spc="15">
                <a:latin typeface="Arial"/>
                <a:cs typeface="Arial"/>
              </a:rPr>
              <a:t>15</a:t>
            </a:r>
            <a:endParaRPr sz="9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215275" y="13287737"/>
            <a:ext cx="2216150" cy="16764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900" spc="10">
                <a:latin typeface="Arial"/>
                <a:cs typeface="Arial"/>
              </a:rPr>
              <a:t>Foto: Pie </a:t>
            </a:r>
            <a:r>
              <a:rPr dirty="0" sz="900" spc="15">
                <a:latin typeface="Arial"/>
                <a:cs typeface="Arial"/>
              </a:rPr>
              <a:t>de </a:t>
            </a:r>
            <a:r>
              <a:rPr dirty="0" sz="900" spc="10">
                <a:latin typeface="Arial"/>
                <a:cs typeface="Arial"/>
              </a:rPr>
              <a:t>foto </a:t>
            </a:r>
            <a:r>
              <a:rPr dirty="0" sz="900" spc="15">
                <a:latin typeface="Arial"/>
                <a:cs typeface="Arial"/>
              </a:rPr>
              <a:t>con </a:t>
            </a:r>
            <a:r>
              <a:rPr dirty="0" sz="900" spc="10">
                <a:latin typeface="Arial"/>
                <a:cs typeface="Arial"/>
              </a:rPr>
              <a:t>descripción. Arial</a:t>
            </a:r>
            <a:r>
              <a:rPr dirty="0" sz="900" spc="-65">
                <a:latin typeface="Arial"/>
                <a:cs typeface="Arial"/>
              </a:rPr>
              <a:t> </a:t>
            </a:r>
            <a:r>
              <a:rPr dirty="0" sz="900" spc="15">
                <a:latin typeface="Arial"/>
                <a:cs typeface="Arial"/>
              </a:rPr>
              <a:t>15</a:t>
            </a:r>
            <a:endParaRPr sz="9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215275" y="16573481"/>
            <a:ext cx="2216150" cy="16764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900" spc="10">
                <a:latin typeface="Arial"/>
                <a:cs typeface="Arial"/>
              </a:rPr>
              <a:t>Foto: Pie </a:t>
            </a:r>
            <a:r>
              <a:rPr dirty="0" sz="900" spc="15">
                <a:latin typeface="Arial"/>
                <a:cs typeface="Arial"/>
              </a:rPr>
              <a:t>de </a:t>
            </a:r>
            <a:r>
              <a:rPr dirty="0" sz="900" spc="10">
                <a:latin typeface="Arial"/>
                <a:cs typeface="Arial"/>
              </a:rPr>
              <a:t>foto </a:t>
            </a:r>
            <a:r>
              <a:rPr dirty="0" sz="900" spc="15">
                <a:latin typeface="Arial"/>
                <a:cs typeface="Arial"/>
              </a:rPr>
              <a:t>con </a:t>
            </a:r>
            <a:r>
              <a:rPr dirty="0" sz="900" spc="10">
                <a:latin typeface="Arial"/>
                <a:cs typeface="Arial"/>
              </a:rPr>
              <a:t>descripción. Arial</a:t>
            </a:r>
            <a:r>
              <a:rPr dirty="0" sz="900" spc="-65">
                <a:latin typeface="Arial"/>
                <a:cs typeface="Arial"/>
              </a:rPr>
              <a:t> </a:t>
            </a:r>
            <a:r>
              <a:rPr dirty="0" sz="900" spc="15">
                <a:latin typeface="Arial"/>
                <a:cs typeface="Arial"/>
              </a:rPr>
              <a:t>15</a:t>
            </a:r>
            <a:endParaRPr sz="9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104352" y="16700602"/>
            <a:ext cx="2237105" cy="16764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900" spc="10">
                <a:latin typeface="Arial"/>
                <a:cs typeface="Arial"/>
              </a:rPr>
              <a:t>Gráfica: Descripción </a:t>
            </a:r>
            <a:r>
              <a:rPr dirty="0" sz="900" spc="15">
                <a:latin typeface="Arial"/>
                <a:cs typeface="Arial"/>
              </a:rPr>
              <a:t>de </a:t>
            </a:r>
            <a:r>
              <a:rPr dirty="0" sz="900" spc="10">
                <a:latin typeface="Arial"/>
                <a:cs typeface="Arial"/>
              </a:rPr>
              <a:t>la gráfica. Arial</a:t>
            </a:r>
            <a:r>
              <a:rPr dirty="0" sz="900" spc="-35">
                <a:latin typeface="Arial"/>
                <a:cs typeface="Arial"/>
              </a:rPr>
              <a:t> </a:t>
            </a:r>
            <a:r>
              <a:rPr dirty="0" sz="900" spc="15">
                <a:latin typeface="Arial"/>
                <a:cs typeface="Arial"/>
              </a:rPr>
              <a:t>15</a:t>
            </a:r>
            <a:endParaRPr sz="9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7195977" y="13522839"/>
            <a:ext cx="5116104" cy="298689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7211109" y="10375486"/>
            <a:ext cx="5083556" cy="290721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7242318" y="6839520"/>
            <a:ext cx="5057627" cy="314372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2023-09-26T15:57:21Z</dcterms:created>
  <dcterms:modified xsi:type="dcterms:W3CDTF">2023-09-26T15:57:21Z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2023-09-26T00:00:00Z</vt:filetime>
  </property>
  <property fmtid="{D5CDD505-2E9C-101B-9397-08002B2CF9AE}" pid="3" name="Creator">
    <vt:lpwstr>Microsoft® PowerPoint® for Microsoft 365</vt:lpwstr>
  </property>
  <property fmtid="{D5CDD505-2E9C-101B-9397-08002B2CF9AE}" pid="4" name="LastSaved">
    <vt:filetime>2023-09-26T00:00:00Z</vt:filetime>
  </property>
</Properties>
</file>